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77" r:id="rId4"/>
    <p:sldId id="261" r:id="rId5"/>
    <p:sldId id="278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3" r:id="rId14"/>
    <p:sldId id="270" r:id="rId15"/>
    <p:sldId id="276" r:id="rId16"/>
    <p:sldId id="272" r:id="rId17"/>
    <p:sldId id="258" r:id="rId18"/>
    <p:sldId id="275" r:id="rId19"/>
    <p:sldId id="271" r:id="rId20"/>
    <p:sldId id="259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46"/>
    <p:restoredTop sz="96629"/>
  </p:normalViewPr>
  <p:slideViewPr>
    <p:cSldViewPr snapToGrid="0">
      <p:cViewPr varScale="1">
        <p:scale>
          <a:sx n="254" d="100"/>
          <a:sy n="254" d="100"/>
        </p:scale>
        <p:origin x="13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81FE4-31A2-8861-156A-448F7AA38C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9DD8AB-5AB8-2B63-F445-D1B4ED827A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38B71-72DE-BF7E-3072-9BED18BD8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3972C-50BE-C5F5-04EF-08A2C06B3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55238-3809-A33F-35E4-70E67DCEE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6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F45E2-DD81-9695-C6A0-841097E81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DD3C4-F26E-A09D-154A-3128F3BB25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1AAEA-8844-2590-4A4B-C5E600501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25DF7-8E7F-35B5-2A8A-4A8F5935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88477-F368-C1BF-D852-E61BBFE34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63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FBD75B-4D36-6481-7064-F40FA716CE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7FD10-914E-B700-1557-493FF67166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FFC84-A7E3-889D-A7C3-B18AE2618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81552-D2CA-114B-AE44-BF912E06E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CC0CD-B1B6-C4CF-9DE1-EF4BBD774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959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D5140-12F1-3910-7648-3DEDC8C8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BFEEB-7C24-66E3-C469-BE26C94D1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4B525-6C9E-A7B0-76F2-F3E0458E6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22275-D0F0-426A-1ECC-510A7AE25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F8BCD-CA9E-AFBA-AF75-CD4BD988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952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22ACA-CA05-7139-64A7-7E071473C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44244-B447-6C33-0D31-6B7342213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75226-2985-9799-8547-6DAC05A4F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ECD5A-0D66-9A51-2F40-27DEDA18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BEC0E-C59E-F883-ED88-FE7CAEAAF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389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8DC04-6FAC-8E9B-7323-E4899B566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B9483-7162-2C51-57D7-6D22DAE9A7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B46A3-611A-B1B5-900F-FDEFF9EF26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3766F5-CF6B-A97A-CA53-54DCF5D9A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036AC-DD4F-1C74-8281-F77393C43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B329D6-4763-7585-391A-8CD15E09D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832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FF1CF-09CE-F28F-3A6D-B6686AAB5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4D05A-D87D-FA7A-4A3B-F66F41C72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B560EA-6485-7A48-838C-3FB3836C9F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1F5F0-236E-BCBB-F6C0-4CD6A9BF5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CB593A-B766-877B-32A8-B674D7D609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30CF15-D85A-112B-D16C-1D3564CE4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CBA8E-9159-A31A-6852-629714CEC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375A0A-8E03-C0E0-D882-090EE7658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243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DD8AC-2606-5D7E-7E29-6369212C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773FD9-6A4B-82C6-2CF2-D09BC9EB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ACE80-50C6-0E58-2216-90B2D6713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DC52B5-9BE3-9654-D687-03F82A78E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090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3C1EC7-1CBE-25DB-50E4-C38DCE49E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78EAB6-2BDC-20DA-AC59-F3FCBF1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AF7463-D9CF-ACE1-403B-348E54C5B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01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E316B-7934-CB35-7A47-79FF71C65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3F7B3-8B21-A8BF-B377-2324A0331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4395A-E1D8-CC99-0F84-2A988CFFE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A20C7-7ED7-E7E3-6F7D-C391D2378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F303DE-78C6-696C-8277-C71E46ACB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4FE7F-64CF-00C5-8F02-5FF7BD309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480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EF9B2-D433-F7F0-3695-809341D01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E8B236-5FB1-4151-DEFD-7FD479C2C3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A4DF30-10CD-AE28-4620-CEC923FEB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CEBD91-73B6-6C44-36E5-3FC405F9F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3EFB9-A1AF-58AC-3528-B6A23873A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0F83EE-D35C-E373-3D23-0F477FDE6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01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28AD72-DB8F-3E83-F82C-B27ABE219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FBC48-F462-1E0D-36F6-049DBF038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668AA-083B-92BD-401A-65E6A8C7EB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616EAC-BE00-394C-B5F3-247B299ECEC6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5C316-C0F0-64AB-831E-2255D98128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CD59C-6A18-E9A6-1252-3B0C4AD34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05AE2D-5C15-DC4E-BF25-F934681E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565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7AAB20-806E-16C4-51FC-01A2D44511A3}"/>
              </a:ext>
            </a:extLst>
          </p:cNvPr>
          <p:cNvGrpSpPr/>
          <p:nvPr/>
        </p:nvGrpSpPr>
        <p:grpSpPr>
          <a:xfrm>
            <a:off x="1265367" y="460075"/>
            <a:ext cx="9072432" cy="5325996"/>
            <a:chOff x="1265367" y="460075"/>
            <a:chExt cx="9072432" cy="532599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5712426-4A6A-3453-26A5-1F6E63BE0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65367" y="463942"/>
              <a:ext cx="7772400" cy="5318261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B3B98AE-67E7-C6B2-F1A4-0A6FEE1E53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26286" y="460075"/>
              <a:ext cx="1711513" cy="5325996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5ED58A9-B0B4-562E-0644-EA2E4CF02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51567" y="2960805"/>
              <a:ext cx="243239" cy="2328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4281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9052EE-B7E2-F4B6-11E3-F8770CE1A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165" y="0"/>
            <a:ext cx="60176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067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B762E5-2548-B0C4-CBC0-0208A7C97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215" y="0"/>
            <a:ext cx="5405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628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95EAAA-B1AD-D128-76EB-D778AACEE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7055" y="0"/>
            <a:ext cx="71778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929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549CFE-B8C5-FB5B-A5E4-7422CC5C1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71" y="685800"/>
            <a:ext cx="11347547" cy="536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85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8338E0-6451-04D6-36BA-F46A945470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108" b="31780"/>
          <a:stretch/>
        </p:blipFill>
        <p:spPr>
          <a:xfrm>
            <a:off x="356615" y="2936578"/>
            <a:ext cx="12691873" cy="14236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C4FB07-69F8-F911-295C-ACC3DE74D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39113"/>
            <a:ext cx="7772400" cy="12254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B1F1B3-E44D-83F4-826F-C44850B334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4674" b="69697"/>
          <a:stretch/>
        </p:blipFill>
        <p:spPr>
          <a:xfrm>
            <a:off x="3325367" y="5216021"/>
            <a:ext cx="3422905" cy="4629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EF5418-3906-CB8B-6DD1-780CED5D75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8423"/>
          <a:stretch/>
        </p:blipFill>
        <p:spPr>
          <a:xfrm>
            <a:off x="3784600" y="2007639"/>
            <a:ext cx="7772400" cy="9997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A3168A-0DA5-C40B-89BD-C4747F40FC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1662"/>
          <a:stretch/>
        </p:blipFill>
        <p:spPr>
          <a:xfrm>
            <a:off x="4180840" y="4851399"/>
            <a:ext cx="7772400" cy="22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126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431149-4775-9B55-A538-A7EAA271D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0" y="2654280"/>
            <a:ext cx="4724400" cy="176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145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E155C0-0816-E0DE-840B-BBCEC24B22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2540"/>
          <a:stretch/>
        </p:blipFill>
        <p:spPr>
          <a:xfrm>
            <a:off x="465053" y="326572"/>
            <a:ext cx="11261894" cy="48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754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88496A2-2F11-AF42-EE31-B8583C777A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065"/>
          <a:stretch/>
        </p:blipFill>
        <p:spPr bwMode="auto">
          <a:xfrm>
            <a:off x="0" y="874713"/>
            <a:ext cx="12192000" cy="3777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0024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BAAB30-2393-A0E5-0BC8-EB634FA9F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64462"/>
            <a:ext cx="7772400" cy="292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72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42A12-3ABA-8684-1F69-ABD639F52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8AE62167-C08D-FF48-1885-3832902CC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74713"/>
            <a:ext cx="12192000" cy="510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4261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BF25CE-64F9-D5E5-6B96-772D6CA67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56750"/>
            <a:ext cx="7772400" cy="39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008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24FE20-6E7D-534B-A122-15CFC95F0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05" y="627661"/>
            <a:ext cx="11501943" cy="447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178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0421673-48F0-D375-170F-8C51E6C0C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960" y="1669642"/>
            <a:ext cx="4465320" cy="342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515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8BD64-DEC1-BEE6-B42E-0CBEB447B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DE9A32-9690-92C0-7DAD-191E71AD8C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378" t="4747" r="1" b="2826"/>
          <a:stretch/>
        </p:blipFill>
        <p:spPr>
          <a:xfrm>
            <a:off x="1856232" y="719765"/>
            <a:ext cx="6821424" cy="555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653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1DFA2F-7F5F-4FAA-4CEB-79AC495BF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90049"/>
            <a:ext cx="7772400" cy="507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10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77DBBD-8DF1-BC8C-7A93-D60D7D5C7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450" y="1765300"/>
            <a:ext cx="54991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8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247642-E577-3BA0-8B0A-F2225DB21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506" y="0"/>
            <a:ext cx="72929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698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5922C5-6110-DE1C-9E30-E96BEC50B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34364"/>
            <a:ext cx="7772400" cy="618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990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533F43-EBAC-5136-8646-FFAAD853E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41607"/>
            <a:ext cx="7772400" cy="5374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265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618535-EEE2-DA05-A613-345C22A1D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43826"/>
            <a:ext cx="7772400" cy="617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913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21718</TotalTime>
  <Words>0</Words>
  <Application>Microsoft Macintosh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Vogel</dc:creator>
  <cp:lastModifiedBy>Mike Vogel</cp:lastModifiedBy>
  <cp:revision>5</cp:revision>
  <dcterms:created xsi:type="dcterms:W3CDTF">2024-10-02T13:18:08Z</dcterms:created>
  <dcterms:modified xsi:type="dcterms:W3CDTF">2024-10-17T17:17:16Z</dcterms:modified>
</cp:coreProperties>
</file>

<file path=docProps/thumbnail.jpeg>
</file>